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300" r:id="rId3"/>
    <p:sldId id="309" r:id="rId4"/>
    <p:sldId id="327" r:id="rId5"/>
    <p:sldId id="324" r:id="rId6"/>
    <p:sldId id="280" r:id="rId7"/>
    <p:sldId id="301" r:id="rId8"/>
    <p:sldId id="302" r:id="rId9"/>
    <p:sldId id="303" r:id="rId10"/>
    <p:sldId id="304" r:id="rId11"/>
    <p:sldId id="320" r:id="rId12"/>
    <p:sldId id="305" r:id="rId13"/>
    <p:sldId id="321" r:id="rId14"/>
    <p:sldId id="307" r:id="rId15"/>
    <p:sldId id="311" r:id="rId16"/>
    <p:sldId id="310" r:id="rId17"/>
    <p:sldId id="312" r:id="rId18"/>
    <p:sldId id="313" r:id="rId19"/>
    <p:sldId id="314" r:id="rId20"/>
    <p:sldId id="287" r:id="rId21"/>
    <p:sldId id="315" r:id="rId22"/>
    <p:sldId id="326" r:id="rId23"/>
    <p:sldId id="317" r:id="rId24"/>
    <p:sldId id="319" r:id="rId25"/>
    <p:sldId id="328" r:id="rId26"/>
    <p:sldId id="32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AD369-01FB-4560-AE1E-8571E47634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E982-B3A0-416D-8434-751430AFD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2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E982-B3A0-416D-8434-751430AFDA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8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715404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Мастер-класс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  рук младших дошкольников посредством нетрадиционного оборудования»</a:t>
            </a:r>
            <a:r>
              <a:rPr lang="ru-RU" sz="49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900" dirty="0">
                <a:solidFill>
                  <a:schemeClr val="tx1"/>
                </a:solidFill>
                <a:latin typeface="Comic Sans MS" pitchFamily="66" charset="0"/>
              </a:rPr>
            </a:br>
            <a:endParaRPr lang="ru-RU" sz="3600" dirty="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771800" y="6237312"/>
            <a:ext cx="5077196" cy="6206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5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МДОУ «ДСКВ 59» </a:t>
            </a:r>
            <a:r>
              <a:rPr lang="ru-RU" sz="25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Кырченова</a:t>
            </a:r>
            <a:r>
              <a:rPr lang="ru-RU" sz="25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В.В.</a:t>
            </a:r>
            <a:endParaRPr lang="ru-RU" sz="48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429000"/>
            <a:ext cx="4104455" cy="2844316"/>
          </a:xfrm>
          <a:prstGeom prst="rect">
            <a:avLst/>
          </a:prstGeom>
        </p:spPr>
      </p:pic>
    </p:spTree>
  </p:cSld>
  <p:clrMapOvr>
    <a:masterClrMapping/>
  </p:clrMapOvr>
  <p:transition spd="med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Наматывание ленточек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528094"/>
            <a:ext cx="3810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622438"/>
            <a:ext cx="4038600" cy="30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0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Нанизывание бусин и других                                                             предметов (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макарон,пуговиц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376264" cy="29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426" y="4221088"/>
            <a:ext cx="3368758" cy="217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760306" cy="2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06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с сыпучими материалами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597535"/>
            <a:ext cx="4038600" cy="308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04328"/>
            <a:ext cx="4038600" cy="346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44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Игры с пуговицами 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24475"/>
            <a:ext cx="2670448" cy="178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3250704" cy="243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2232248" cy="26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4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Выкладывание фигур из </a:t>
            </a:r>
            <a:b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счётных    палочек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747169"/>
            <a:ext cx="3810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710731"/>
            <a:ext cx="4038600" cy="28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8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Развитие графической моторики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18519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750812"/>
            <a:ext cx="4038600" cy="277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66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    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Теневой и пальчиковый театр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90349"/>
            <a:ext cx="4038600" cy="309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622033"/>
            <a:ext cx="4038600" cy="30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571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Конструирование и работа с </a:t>
            </a:r>
            <a:b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мозаикой, </a:t>
            </a:r>
            <a:r>
              <a:rPr lang="ru-RU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пазлами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649095" cy="222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928" y="1920875"/>
            <a:ext cx="3495144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145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       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Художественно-творческая </a:t>
            </a:r>
            <a:b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деятельность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25032"/>
            <a:ext cx="4038600" cy="302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624222"/>
            <a:ext cx="4038600" cy="302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27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    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Массаж и самомассаж кистей и</a:t>
            </a:r>
            <a:b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пальцев рук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791619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6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119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Расширение представлений участников мастер класса об использовании нетрадиционного оборудования для развития мелкой моторики рук у детей младшего дошкольного возраста. 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92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  </a:t>
            </a: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Мягкие игрушки, наполненные</a:t>
            </a:r>
            <a:b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гранулами и лабиринты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711649" cy="229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779381"/>
            <a:ext cx="4038600" cy="271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пособие </a:t>
            </a:r>
            <a:b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«Волшебный куб»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19256" cy="443484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Укрепляет и развивает  мелкую моторику рук, развивает память, речь, внимание, воображение, коммуникативные и сенсорные способности у детей.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изготовления куба 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потребуется 6 решёток 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раковины, соединённых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между собой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ленточкой.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73016"/>
            <a:ext cx="3704067" cy="27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8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loradecor.by/assets/cache_image/foto6/DSC_0824_0x1000_c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024336" cy="2827096"/>
          </a:xfrm>
          <a:prstGeom prst="rect">
            <a:avLst/>
          </a:prstGeom>
          <a:noFill/>
        </p:spPr>
      </p:pic>
      <p:pic>
        <p:nvPicPr>
          <p:cNvPr id="1030" name="Picture 6" descr="http://www.toybytoy.com/file/0010/600/92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3096344" cy="2520280"/>
          </a:xfrm>
          <a:prstGeom prst="rect">
            <a:avLst/>
          </a:prstGeom>
          <a:noFill/>
        </p:spPr>
      </p:pic>
      <p:pic>
        <p:nvPicPr>
          <p:cNvPr id="1034" name="Picture 10" descr="http://www.dom-del.ru/data/goods/26701/39918/bi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905672"/>
            <a:ext cx="2952328" cy="2952328"/>
          </a:xfrm>
          <a:prstGeom prst="rect">
            <a:avLst/>
          </a:prstGeom>
          <a:noFill/>
        </p:spPr>
      </p:pic>
      <p:pic>
        <p:nvPicPr>
          <p:cNvPr id="1036" name="Picture 12" descr="http://static3.depositphotos.com/1005920/214/i/950/depositphotos_2142087-Clothes-peg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2908015" cy="25202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Материалы: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509120"/>
            <a:ext cx="3286695" cy="1850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08720"/>
            <a:ext cx="3254608" cy="24448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3861047"/>
            <a:ext cx="3452192" cy="249387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pic>
        <p:nvPicPr>
          <p:cNvPr id="1026" name="Picture 2" descr="C:\Users\елена\Desktop\подготовка к мастер-классу\281adcdcadf0c2aad06ff9cba8132a8a.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603871" cy="270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0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457421" cy="461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310415" cy="248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0607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299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75983"/>
            <a:ext cx="8229600" cy="5678941"/>
          </a:xfrm>
        </p:spPr>
      </p:pic>
    </p:spTree>
    <p:extLst>
      <p:ext uri="{BB962C8B-B14F-4D97-AF65-F5344CB8AC3E}">
        <p14:creationId xmlns:p14="http://schemas.microsoft.com/office/powerpoint/2010/main" val="1106047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541" y="2967335"/>
            <a:ext cx="84369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Спасибо за внимание!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5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6300192" cy="20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/>
              <a:t>«Ум ребёнка находится на       кончиках его пальцев» </a:t>
            </a:r>
          </a:p>
          <a:p>
            <a:pPr>
              <a:buNone/>
            </a:pPr>
            <a:r>
              <a:rPr lang="ru-RU" sz="3600" dirty="0"/>
              <a:t>   Сухомлинский В.А.</a:t>
            </a:r>
          </a:p>
          <a:p>
            <a:endParaRPr lang="ru-RU" dirty="0"/>
          </a:p>
        </p:txBody>
      </p:sp>
      <p:pic>
        <p:nvPicPr>
          <p:cNvPr id="5" name="Содержимое 4" descr="Сухомлинский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772816"/>
            <a:ext cx="3494506" cy="4752528"/>
          </a:xfrm>
        </p:spPr>
      </p:pic>
    </p:spTree>
    <p:extLst>
      <p:ext uri="{BB962C8B-B14F-4D97-AF65-F5344CB8AC3E}">
        <p14:creationId xmlns:p14="http://schemas.microsoft.com/office/powerpoint/2010/main" val="247275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832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Моторика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572811"/>
          </a:xfrm>
        </p:spPr>
        <p:txBody>
          <a:bodyPr/>
          <a:lstStyle/>
          <a:p>
            <a:pPr algn="ctr"/>
            <a:r>
              <a:rPr lang="ru-RU" dirty="0"/>
              <a:t>Крупная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644819"/>
          </a:xfrm>
        </p:spPr>
        <p:txBody>
          <a:bodyPr/>
          <a:lstStyle/>
          <a:p>
            <a:pPr algn="ctr"/>
            <a:r>
              <a:rPr lang="ru-RU" dirty="0"/>
              <a:t>Мелкая</a:t>
            </a:r>
          </a:p>
          <a:p>
            <a:endParaRPr lang="ru-RU" dirty="0"/>
          </a:p>
        </p:txBody>
      </p:sp>
      <p:pic>
        <p:nvPicPr>
          <p:cNvPr id="1026" name="Picture 2" descr="https://centrraduga.nethouse.ru/static/img/0000/0005/5369/55369312.l2iufkme77.W6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624337" cy="2674386"/>
          </a:xfrm>
          <a:prstGeom prst="rect">
            <a:avLst/>
          </a:prstGeom>
          <a:noFill/>
        </p:spPr>
      </p:pic>
      <p:pic>
        <p:nvPicPr>
          <p:cNvPr id="1030" name="Picture 6" descr="http://www.kroha.net/images/articles/komplex_upragnenij_dlya_detej_ot_3_do_5_let_1114_9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384376" cy="2667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and-move-clip-art-10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676266"/>
            <a:ext cx="5832648" cy="6181734"/>
          </a:xfrm>
        </p:spPr>
      </p:pic>
      <p:sp>
        <p:nvSpPr>
          <p:cNvPr id="5" name="TextBox 4"/>
          <p:cNvSpPr txBox="1"/>
          <p:nvPr/>
        </p:nvSpPr>
        <p:spPr>
          <a:xfrm>
            <a:off x="3491880" y="4293096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Мелкая моторика</a:t>
            </a:r>
          </a:p>
        </p:txBody>
      </p:sp>
      <p:sp>
        <p:nvSpPr>
          <p:cNvPr id="7" name="TextBox 6"/>
          <p:cNvSpPr txBox="1"/>
          <p:nvPr/>
        </p:nvSpPr>
        <p:spPr>
          <a:xfrm rot="20077189">
            <a:off x="3042049" y="1872880"/>
            <a:ext cx="615553" cy="16838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dirty="0"/>
              <a:t>ПАМЯТЬ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3386" y="980728"/>
            <a:ext cx="615553" cy="2448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dirty="0"/>
              <a:t>МЫШЛЕНИЕ</a:t>
            </a:r>
          </a:p>
        </p:txBody>
      </p:sp>
      <p:sp>
        <p:nvSpPr>
          <p:cNvPr id="9" name="TextBox 8"/>
          <p:cNvSpPr txBox="1"/>
          <p:nvPr/>
        </p:nvSpPr>
        <p:spPr>
          <a:xfrm rot="372569">
            <a:off x="5455815" y="1049236"/>
            <a:ext cx="615553" cy="26688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dirty="0"/>
              <a:t>ВОСПРИЯТИЕ</a:t>
            </a:r>
          </a:p>
        </p:txBody>
      </p:sp>
      <p:sp>
        <p:nvSpPr>
          <p:cNvPr id="10" name="TextBox 9"/>
          <p:cNvSpPr txBox="1"/>
          <p:nvPr/>
        </p:nvSpPr>
        <p:spPr>
          <a:xfrm rot="1301054">
            <a:off x="6416081" y="2381069"/>
            <a:ext cx="615553" cy="2304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dirty="0"/>
              <a:t>ВНИМАНИЕ</a:t>
            </a:r>
          </a:p>
        </p:txBody>
      </p:sp>
      <p:sp>
        <p:nvSpPr>
          <p:cNvPr id="11" name="TextBox 10"/>
          <p:cNvSpPr txBox="1"/>
          <p:nvPr/>
        </p:nvSpPr>
        <p:spPr>
          <a:xfrm rot="19208454">
            <a:off x="2280124" y="3485083"/>
            <a:ext cx="615553" cy="18347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dirty="0"/>
              <a:t>РЕЧЬ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4364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и упражнения на развитие мелкой моторики рук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1925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Пальчиковые игры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4038600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с предметами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060848"/>
            <a:ext cx="2962411" cy="4104373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038600" cy="302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93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Игры с пинцетом и пипеткой  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4031"/>
            <a:ext cx="40386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801715"/>
            <a:ext cx="4038600" cy="26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94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Игры-шнуровки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864806"/>
            <a:ext cx="3250704" cy="21129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630" y="4040399"/>
            <a:ext cx="2641170" cy="264117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96559"/>
            <a:ext cx="3185729" cy="2107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071726"/>
            <a:ext cx="2650604" cy="26506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43" y="4101223"/>
            <a:ext cx="2591727" cy="25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85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2159</TotalTime>
  <Words>186</Words>
  <Application>Microsoft Office PowerPoint</Application>
  <PresentationFormat>Экран (4:3)</PresentationFormat>
  <Paragraphs>48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  Мастер-класс «Развитие мелкой моторики  рук младших дошкольников посредством нетрадиционного оборудования» </vt:lpstr>
      <vt:lpstr>Цель:</vt:lpstr>
      <vt:lpstr>Презентация PowerPoint</vt:lpstr>
      <vt:lpstr>Моторика</vt:lpstr>
      <vt:lpstr>                Актуальность</vt:lpstr>
      <vt:lpstr>Игры и упражнения на развитие мелкой моторики рук</vt:lpstr>
      <vt:lpstr>            Игры с предметами </vt:lpstr>
      <vt:lpstr>    Игры с пинцетом и пипеткой   </vt:lpstr>
      <vt:lpstr>             Игры-шнуровки</vt:lpstr>
      <vt:lpstr>    Наматывание ленточек</vt:lpstr>
      <vt:lpstr>Нанизывание бусин и других                                                             предметов (макарон,пуговиц)</vt:lpstr>
      <vt:lpstr>     Игры с сыпучими материалами </vt:lpstr>
      <vt:lpstr>               Игры с пуговицами  </vt:lpstr>
      <vt:lpstr>    Выкладывание фигур из        счётных    палочек</vt:lpstr>
      <vt:lpstr>   Развитие графической моторики</vt:lpstr>
      <vt:lpstr>     Теневой и пальчиковый театр</vt:lpstr>
      <vt:lpstr> Конструирование и работа с    мозаикой, пазлами.</vt:lpstr>
      <vt:lpstr>       Художественно-творческая                  деятельность </vt:lpstr>
      <vt:lpstr>    Массаж и самомассаж кистей и                    пальцев рук </vt:lpstr>
      <vt:lpstr>   Мягкие игрушки, наполненные       гранулами и лабиринты </vt:lpstr>
      <vt:lpstr>        Методическое пособие             «Волшебный куб»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 младшего дошкольного возраста.</dc:title>
  <dc:creator>VITALII STRATIEV</dc:creator>
  <cp:lastModifiedBy>Admin</cp:lastModifiedBy>
  <cp:revision>194</cp:revision>
  <dcterms:modified xsi:type="dcterms:W3CDTF">2019-11-28T21:48:32Z</dcterms:modified>
</cp:coreProperties>
</file>